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6" r:id="rId4"/>
    <p:sldId id="257" r:id="rId5"/>
    <p:sldId id="269" r:id="rId6"/>
    <p:sldId id="258" r:id="rId7"/>
    <p:sldId id="259" r:id="rId8"/>
    <p:sldId id="260" r:id="rId9"/>
    <p:sldId id="261" r:id="rId10"/>
    <p:sldId id="262" r:id="rId11"/>
    <p:sldId id="263" r:id="rId12"/>
    <p:sldId id="268" r:id="rId13"/>
    <p:sldId id="272" r:id="rId14"/>
    <p:sldId id="264" r:id="rId15"/>
    <p:sldId id="267" r:id="rId16"/>
    <p:sldId id="265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4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0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92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4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59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04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26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567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97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46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AF69C-27B1-4DCC-AD2E-500070718282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43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i="1" dirty="0" smtClean="0">
                <a:solidFill>
                  <a:srgbClr val="0070C0"/>
                </a:solidFill>
              </a:rPr>
              <a:t>Peace Quilt</a:t>
            </a:r>
            <a:endParaRPr lang="en-US" sz="8800" i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C000"/>
                </a:solidFill>
                <a:latin typeface="+mj-lt"/>
              </a:rPr>
              <a:t>Covington High School</a:t>
            </a:r>
          </a:p>
          <a:p>
            <a:r>
              <a:rPr lang="en-US" i="1" dirty="0" smtClean="0">
                <a:solidFill>
                  <a:srgbClr val="FFC000"/>
                </a:solidFill>
                <a:latin typeface="+mj-lt"/>
              </a:rPr>
              <a:t>Covington, VA, USA</a:t>
            </a:r>
            <a:endParaRPr lang="en-US" i="1" dirty="0">
              <a:solidFill>
                <a:srgbClr val="FFC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82332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Mrs. </a:t>
            </a:r>
            <a:r>
              <a:rPr lang="en-US" dirty="0" err="1" smtClean="0"/>
              <a:t>Zeek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7772400" cy="4724400"/>
          </a:xfrm>
        </p:spPr>
      </p:pic>
    </p:spTree>
    <p:extLst>
      <p:ext uri="{BB962C8B-B14F-4D97-AF65-F5344CB8AC3E}">
        <p14:creationId xmlns:p14="http://schemas.microsoft.com/office/powerpoint/2010/main" val="2835718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Faith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7" y="2791619"/>
            <a:ext cx="2143125" cy="2143125"/>
          </a:xfrm>
        </p:spPr>
      </p:pic>
    </p:spTree>
    <p:extLst>
      <p:ext uri="{BB962C8B-B14F-4D97-AF65-F5344CB8AC3E}">
        <p14:creationId xmlns:p14="http://schemas.microsoft.com/office/powerpoint/2010/main" val="2518336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nline image 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nline image 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nline image 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Caitlin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600200"/>
            <a:ext cx="5562600" cy="4648200"/>
          </a:xfrm>
        </p:spPr>
      </p:pic>
    </p:spTree>
    <p:extLst>
      <p:ext uri="{BB962C8B-B14F-4D97-AF65-F5344CB8AC3E}">
        <p14:creationId xmlns:p14="http://schemas.microsoft.com/office/powerpoint/2010/main" val="811251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Ryan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430" y="1600200"/>
            <a:ext cx="5661139" cy="4525963"/>
          </a:xfrm>
        </p:spPr>
      </p:pic>
    </p:spTree>
    <p:extLst>
      <p:ext uri="{BB962C8B-B14F-4D97-AF65-F5344CB8AC3E}">
        <p14:creationId xmlns:p14="http://schemas.microsoft.com/office/powerpoint/2010/main" val="3267968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Burke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43000"/>
            <a:ext cx="6629399" cy="4983163"/>
          </a:xfrm>
        </p:spPr>
      </p:pic>
    </p:spTree>
    <p:extLst>
      <p:ext uri="{BB962C8B-B14F-4D97-AF65-F5344CB8AC3E}">
        <p14:creationId xmlns:p14="http://schemas.microsoft.com/office/powerpoint/2010/main" val="1559210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Kelley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0"/>
            <a:ext cx="6858000" cy="5562600"/>
          </a:xfrm>
        </p:spPr>
      </p:pic>
    </p:spTree>
    <p:extLst>
      <p:ext uri="{BB962C8B-B14F-4D97-AF65-F5344CB8AC3E}">
        <p14:creationId xmlns:p14="http://schemas.microsoft.com/office/powerpoint/2010/main" val="65667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Hayden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457071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Karie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7800"/>
            <a:ext cx="7315200" cy="4678363"/>
          </a:xfrm>
        </p:spPr>
      </p:pic>
    </p:spTree>
    <p:extLst>
      <p:ext uri="{BB962C8B-B14F-4D97-AF65-F5344CB8AC3E}">
        <p14:creationId xmlns:p14="http://schemas.microsoft.com/office/powerpoint/2010/main" val="1187332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Allison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95400"/>
            <a:ext cx="7086600" cy="4830763"/>
          </a:xfrm>
        </p:spPr>
      </p:pic>
    </p:spTree>
    <p:extLst>
      <p:ext uri="{BB962C8B-B14F-4D97-AF65-F5344CB8AC3E}">
        <p14:creationId xmlns:p14="http://schemas.microsoft.com/office/powerpoint/2010/main" val="1858443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Mahaley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25" y="2505869"/>
            <a:ext cx="2190750" cy="2714625"/>
          </a:xfrm>
        </p:spPr>
      </p:pic>
    </p:spTree>
    <p:extLst>
      <p:ext uri="{BB962C8B-B14F-4D97-AF65-F5344CB8AC3E}">
        <p14:creationId xmlns:p14="http://schemas.microsoft.com/office/powerpoint/2010/main" val="2549240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Emily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600200"/>
            <a:ext cx="5943600" cy="4525963"/>
          </a:xfrm>
        </p:spPr>
      </p:pic>
    </p:spTree>
    <p:extLst>
      <p:ext uri="{BB962C8B-B14F-4D97-AF65-F5344CB8AC3E}">
        <p14:creationId xmlns:p14="http://schemas.microsoft.com/office/powerpoint/2010/main" val="3800615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371600"/>
            <a:ext cx="70104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558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759" y="1882579"/>
            <a:ext cx="6384482" cy="3961205"/>
          </a:xfrm>
          <a:ln>
            <a:solidFill>
              <a:srgbClr val="7030A0"/>
            </a:solidFill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686800" cy="516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4609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00200"/>
            <a:ext cx="5791200" cy="4525963"/>
          </a:xfrm>
        </p:spPr>
      </p:pic>
    </p:spTree>
    <p:extLst>
      <p:ext uri="{BB962C8B-B14F-4D97-AF65-F5344CB8AC3E}">
        <p14:creationId xmlns:p14="http://schemas.microsoft.com/office/powerpoint/2010/main" val="2767819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Shermaine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600200"/>
            <a:ext cx="5410200" cy="4525963"/>
          </a:xfrm>
        </p:spPr>
      </p:pic>
    </p:spTree>
    <p:extLst>
      <p:ext uri="{BB962C8B-B14F-4D97-AF65-F5344CB8AC3E}">
        <p14:creationId xmlns:p14="http://schemas.microsoft.com/office/powerpoint/2010/main" val="4238688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854905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27</Words>
  <Application>Microsoft Office PowerPoint</Application>
  <PresentationFormat>On-screen Show (4:3)</PresentationFormat>
  <Paragraphs>18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Peace Quilt</vt:lpstr>
      <vt:lpstr>Mrs. Zeek</vt:lpstr>
      <vt:lpstr>Faith</vt:lpstr>
      <vt:lpstr>Caitlin</vt:lpstr>
      <vt:lpstr>Ryan</vt:lpstr>
      <vt:lpstr>Burke</vt:lpstr>
      <vt:lpstr>Kelley</vt:lpstr>
      <vt:lpstr>Hayden</vt:lpstr>
      <vt:lpstr>Karie</vt:lpstr>
      <vt:lpstr>Allison</vt:lpstr>
      <vt:lpstr>Mahaley</vt:lpstr>
      <vt:lpstr>Emily</vt:lpstr>
      <vt:lpstr>Brian</vt:lpstr>
      <vt:lpstr>Kim</vt:lpstr>
      <vt:lpstr>Trey</vt:lpstr>
      <vt:lpstr>Shermaine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Peace Quilt</dc:title>
  <dc:creator>admin</dc:creator>
  <cp:lastModifiedBy>admin</cp:lastModifiedBy>
  <cp:revision>11</cp:revision>
  <dcterms:created xsi:type="dcterms:W3CDTF">2013-10-07T20:31:15Z</dcterms:created>
  <dcterms:modified xsi:type="dcterms:W3CDTF">2013-10-20T14:42:48Z</dcterms:modified>
</cp:coreProperties>
</file>